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1" r:id="rId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291" autoAdjust="0"/>
  </p:normalViewPr>
  <p:slideViewPr>
    <p:cSldViewPr snapToGrid="0">
      <p:cViewPr varScale="1">
        <p:scale>
          <a:sx n="111" d="100"/>
          <a:sy n="111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DC134B8-E245-4ABE-8763-7FB7B3FCE081}" type="datetimeFigureOut">
              <a:rPr lang="en-NZ" smtClean="0"/>
              <a:t>6/07/2023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4F32C76-8F36-4112-AAB6-E1408B1381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658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4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2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95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51" y="587404"/>
            <a:ext cx="5788948" cy="54369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Nova Light" panose="020B0304020202020204" pitchFamily="34" charset="0"/>
                <a:cs typeface="Segoe UI Semilight" panose="020B0402040204020203" pitchFamily="34" charset="0"/>
              </a:rPr>
              <a:t>GARDENIA CROWN JEWEL </a:t>
            </a:r>
            <a:r>
              <a:rPr lang="en-US" sz="1400" dirty="0">
                <a:latin typeface="Arial Nova Light" panose="020B0304020202020204" pitchFamily="34" charset="0"/>
                <a:cs typeface="Segoe UI Semilight" panose="020B0402040204020203" pitchFamily="34" charset="0"/>
              </a:rPr>
              <a:t>PVR30920</a:t>
            </a:r>
            <a:endParaRPr lang="en-US" sz="3200" dirty="0">
              <a:latin typeface="Arial Nova Light" panose="020B0304020202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6370636" y="1223599"/>
            <a:ext cx="3888160" cy="4797639"/>
          </a:xfrm>
          <a:gradFill flip="none" rotWithShape="1">
            <a:gsLst>
              <a:gs pos="23000">
                <a:schemeClr val="bg1">
                  <a:alpha val="87000"/>
                </a:schemeClr>
              </a:gs>
              <a:gs pos="0">
                <a:schemeClr val="accent1">
                  <a:lumMod val="5000"/>
                  <a:lumOff val="95000"/>
                  <a:alpha val="16000"/>
                </a:schemeClr>
              </a:gs>
              <a:gs pos="62000">
                <a:schemeClr val="accent1">
                  <a:lumMod val="45000"/>
                  <a:lumOff val="55000"/>
                  <a:alpha val="5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Year-round appeal from healthy dark green foliage and sumptuous blooms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Delicate pure white flowers mature to rich cream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Mass flowering in summer followed by a second flush in autumn!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Intensely fragrant blooms fill the warm evening air with the most delectable scent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Excellent as a low hedge, mass planted, or in containers by a doorway to take advantage of the gorgeous scent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Extremely cold hardy to -18°C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0.75m x 0.75m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B64EA-7F5E-407E-B002-E1E9DFDF3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79975" y="1885764"/>
            <a:ext cx="5184213" cy="3888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7EB63-A99E-403B-B2B6-205E8C19F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3" b="15289"/>
          <a:stretch/>
        </p:blipFill>
        <p:spPr>
          <a:xfrm rot="5400000">
            <a:off x="4029509" y="1674658"/>
            <a:ext cx="2682001" cy="1808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7E761-0339-4D2E-8048-033770466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7" t="13169" r="4953"/>
          <a:stretch/>
        </p:blipFill>
        <p:spPr>
          <a:xfrm>
            <a:off x="4466431" y="4034692"/>
            <a:ext cx="1793984" cy="2387258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CD0F455-EE89-793F-8D75-1E9596F8943D}"/>
              </a:ext>
            </a:extLst>
          </p:cNvPr>
          <p:cNvSpPr/>
          <p:nvPr/>
        </p:nvSpPr>
        <p:spPr>
          <a:xfrm>
            <a:off x="10406100" y="4340599"/>
            <a:ext cx="1808157" cy="251740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CD656D1-B183-7343-C410-424ECCC43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52" y="5826067"/>
            <a:ext cx="1096048" cy="1095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9DC11-5921-65B1-44DB-F73431784889}"/>
              </a:ext>
            </a:extLst>
          </p:cNvPr>
          <p:cNvSpPr txBox="1"/>
          <p:nvPr/>
        </p:nvSpPr>
        <p:spPr>
          <a:xfrm>
            <a:off x="6256999" y="674585"/>
            <a:ext cx="188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accent1"/>
                </a:solidFill>
                <a:latin typeface="Arial Nova Light" panose="020B0304020202020204" pitchFamily="34" charset="0"/>
              </a:rPr>
              <a:t>KEY FEATURES</a:t>
            </a:r>
            <a:endParaRPr lang="de-DE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154C0-AB7C-B883-8F30-A8EB178D38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491" y="6253949"/>
            <a:ext cx="2699305" cy="4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8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7E3CD95F3D4A8CEB1973126B096B" ma:contentTypeVersion="16" ma:contentTypeDescription="Create a new document." ma:contentTypeScope="" ma:versionID="37bdbe4588195b2ee9724bde602d5d90">
  <xsd:schema xmlns:xsd="http://www.w3.org/2001/XMLSchema" xmlns:xs="http://www.w3.org/2001/XMLSchema" xmlns:p="http://schemas.microsoft.com/office/2006/metadata/properties" xmlns:ns2="ca18bedb-8ac5-4e5d-ba21-2629fa73d814" xmlns:ns3="d7d678c4-0e2e-4d24-a195-5dd595146007" targetNamespace="http://schemas.microsoft.com/office/2006/metadata/properties" ma:root="true" ma:fieldsID="337bb6a297e77db4f43f2139f20533f6" ns2:_="" ns3:_="">
    <xsd:import namespace="ca18bedb-8ac5-4e5d-ba21-2629fa73d814"/>
    <xsd:import namespace="d7d678c4-0e2e-4d24-a195-5dd595146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8bedb-8ac5-4e5d-ba21-2629fa73d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d15730-23ad-4254-8510-d646e86e83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678c4-0e2e-4d24-a195-5dd595146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510a8d-6dc2-4b4b-a0e6-426b93fb3557}" ma:internalName="TaxCatchAll" ma:showField="CatchAllData" ma:web="d7d678c4-0e2e-4d24-a195-5dd595146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12D09-5205-4D6E-9D60-7D700209F055}"/>
</file>

<file path=customXml/itemProps2.xml><?xml version="1.0" encoding="utf-8"?>
<ds:datastoreItem xmlns:ds="http://schemas.openxmlformats.org/officeDocument/2006/customXml" ds:itemID="{04FBFF9A-5A94-46C6-8103-6E5A6DF6B45E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82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 Light</vt:lpstr>
      <vt:lpstr>Calibri</vt:lpstr>
      <vt:lpstr>Segoe UI Semilight</vt:lpstr>
      <vt:lpstr>Trebuchet MS</vt:lpstr>
      <vt:lpstr>Wingdings 3</vt:lpstr>
      <vt:lpstr>Facet</vt:lpstr>
      <vt:lpstr>GARDENIA CROWN JEWEL PVR30920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Color Nursery</dc:title>
  <dc:creator>Amanda Flint</dc:creator>
  <cp:lastModifiedBy>Denise Cleverley</cp:lastModifiedBy>
  <cp:revision>222</cp:revision>
  <cp:lastPrinted>2023-01-27T03:39:10Z</cp:lastPrinted>
  <dcterms:created xsi:type="dcterms:W3CDTF">2020-01-29T23:43:55Z</dcterms:created>
  <dcterms:modified xsi:type="dcterms:W3CDTF">2023-07-06T04:36:08Z</dcterms:modified>
</cp:coreProperties>
</file>